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85" r:id="rId5"/>
  </p:sldIdLst>
  <p:sldSz cx="7667625" cy="10799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 A" id="{21B2EC79-9838-B342-B65F-BC24A21CD6B9}">
          <p14:sldIdLst/>
        </p14:section>
        <p14:section name="Poster B" id="{1D0363A2-FD85-C04D-9DB7-F52734B98F96}">
          <p14:sldIdLst>
            <p14:sldId id="285"/>
          </p14:sldIdLst>
        </p14:section>
        <p14:section name="Poster C" id="{F2B34BFE-FB4C-354A-84F2-E3735A1D9BD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A1EBD-D804-E840-2FA7-E07D39CC99D2}" v="14" dt="2025-03-10T14:52:5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072" y="1767462"/>
            <a:ext cx="6517481" cy="3759917"/>
          </a:xfrm>
        </p:spPr>
        <p:txBody>
          <a:bodyPr anchor="b"/>
          <a:lstStyle>
            <a:lvl1pPr algn="ctr">
              <a:defRPr sz="503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8453" y="5672376"/>
            <a:ext cx="5750719" cy="2607442"/>
          </a:xfrm>
        </p:spPr>
        <p:txBody>
          <a:bodyPr/>
          <a:lstStyle>
            <a:lvl1pPr marL="0" indent="0" algn="ctr">
              <a:buNone/>
              <a:defRPr sz="2012"/>
            </a:lvl1pPr>
            <a:lvl2pPr marL="383362" indent="0" algn="ctr">
              <a:buNone/>
              <a:defRPr sz="1677"/>
            </a:lvl2pPr>
            <a:lvl3pPr marL="766724" indent="0" algn="ctr">
              <a:buNone/>
              <a:defRPr sz="1509"/>
            </a:lvl3pPr>
            <a:lvl4pPr marL="1150087" indent="0" algn="ctr">
              <a:buNone/>
              <a:defRPr sz="1342"/>
            </a:lvl4pPr>
            <a:lvl5pPr marL="1533449" indent="0" algn="ctr">
              <a:buNone/>
              <a:defRPr sz="1342"/>
            </a:lvl5pPr>
            <a:lvl6pPr marL="1916811" indent="0" algn="ctr">
              <a:buNone/>
              <a:defRPr sz="1342"/>
            </a:lvl6pPr>
            <a:lvl7pPr marL="2300173" indent="0" algn="ctr">
              <a:buNone/>
              <a:defRPr sz="1342"/>
            </a:lvl7pPr>
            <a:lvl8pPr marL="2683535" indent="0" algn="ctr">
              <a:buNone/>
              <a:defRPr sz="1342"/>
            </a:lvl8pPr>
            <a:lvl9pPr marL="3066898" indent="0" algn="ctr">
              <a:buNone/>
              <a:defRPr sz="1342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8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5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156" y="2692444"/>
            <a:ext cx="6613327" cy="4492401"/>
          </a:xfrm>
        </p:spPr>
        <p:txBody>
          <a:bodyPr anchor="b"/>
          <a:lstStyle>
            <a:lvl1pPr>
              <a:defRPr sz="503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156" y="7227345"/>
            <a:ext cx="6613327" cy="2362447"/>
          </a:xfrm>
        </p:spPr>
        <p:txBody>
          <a:bodyPr/>
          <a:lstStyle>
            <a:lvl1pPr marL="0" indent="0">
              <a:buNone/>
              <a:defRPr sz="2012">
                <a:solidFill>
                  <a:schemeClr val="tx1"/>
                </a:solidFill>
              </a:defRPr>
            </a:lvl1pPr>
            <a:lvl2pPr marL="38336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2pPr>
            <a:lvl3pPr marL="766724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3pPr>
            <a:lvl4pPr marL="1150087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4pPr>
            <a:lvl5pPr marL="1533449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5pPr>
            <a:lvl6pPr marL="1916811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6pPr>
            <a:lvl7pPr marL="2300173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7pPr>
            <a:lvl8pPr marL="2683535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8pPr>
            <a:lvl9pPr marL="3066898" indent="0">
              <a:buNone/>
              <a:defRPr sz="13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69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149" y="2874937"/>
            <a:ext cx="3258741" cy="6852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1735" y="2874937"/>
            <a:ext cx="3258741" cy="6852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7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48" y="574990"/>
            <a:ext cx="6613327" cy="208745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49" y="2647443"/>
            <a:ext cx="3243764" cy="1297471"/>
          </a:xfrm>
        </p:spPr>
        <p:txBody>
          <a:bodyPr anchor="b"/>
          <a:lstStyle>
            <a:lvl1pPr marL="0" indent="0">
              <a:buNone/>
              <a:defRPr sz="2012" b="1"/>
            </a:lvl1pPr>
            <a:lvl2pPr marL="383362" indent="0">
              <a:buNone/>
              <a:defRPr sz="1677" b="1"/>
            </a:lvl2pPr>
            <a:lvl3pPr marL="766724" indent="0">
              <a:buNone/>
              <a:defRPr sz="1509" b="1"/>
            </a:lvl3pPr>
            <a:lvl4pPr marL="1150087" indent="0">
              <a:buNone/>
              <a:defRPr sz="1342" b="1"/>
            </a:lvl4pPr>
            <a:lvl5pPr marL="1533449" indent="0">
              <a:buNone/>
              <a:defRPr sz="1342" b="1"/>
            </a:lvl5pPr>
            <a:lvl6pPr marL="1916811" indent="0">
              <a:buNone/>
              <a:defRPr sz="1342" b="1"/>
            </a:lvl6pPr>
            <a:lvl7pPr marL="2300173" indent="0">
              <a:buNone/>
              <a:defRPr sz="1342" b="1"/>
            </a:lvl7pPr>
            <a:lvl8pPr marL="2683535" indent="0">
              <a:buNone/>
              <a:defRPr sz="1342" b="1"/>
            </a:lvl8pPr>
            <a:lvl9pPr marL="3066898" indent="0">
              <a:buNone/>
              <a:defRPr sz="134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149" y="3944914"/>
            <a:ext cx="3243764" cy="58023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1736" y="2647443"/>
            <a:ext cx="3259739" cy="1297471"/>
          </a:xfrm>
        </p:spPr>
        <p:txBody>
          <a:bodyPr anchor="b"/>
          <a:lstStyle>
            <a:lvl1pPr marL="0" indent="0">
              <a:buNone/>
              <a:defRPr sz="2012" b="1"/>
            </a:lvl1pPr>
            <a:lvl2pPr marL="383362" indent="0">
              <a:buNone/>
              <a:defRPr sz="1677" b="1"/>
            </a:lvl2pPr>
            <a:lvl3pPr marL="766724" indent="0">
              <a:buNone/>
              <a:defRPr sz="1509" b="1"/>
            </a:lvl3pPr>
            <a:lvl4pPr marL="1150087" indent="0">
              <a:buNone/>
              <a:defRPr sz="1342" b="1"/>
            </a:lvl4pPr>
            <a:lvl5pPr marL="1533449" indent="0">
              <a:buNone/>
              <a:defRPr sz="1342" b="1"/>
            </a:lvl5pPr>
            <a:lvl6pPr marL="1916811" indent="0">
              <a:buNone/>
              <a:defRPr sz="1342" b="1"/>
            </a:lvl6pPr>
            <a:lvl7pPr marL="2300173" indent="0">
              <a:buNone/>
              <a:defRPr sz="1342" b="1"/>
            </a:lvl7pPr>
            <a:lvl8pPr marL="2683535" indent="0">
              <a:buNone/>
              <a:defRPr sz="1342" b="1"/>
            </a:lvl8pPr>
            <a:lvl9pPr marL="3066898" indent="0">
              <a:buNone/>
              <a:defRPr sz="134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1736" y="3944914"/>
            <a:ext cx="3259739" cy="58023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0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3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4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48" y="719984"/>
            <a:ext cx="2473009" cy="2519945"/>
          </a:xfrm>
        </p:spPr>
        <p:txBody>
          <a:bodyPr anchor="b"/>
          <a:lstStyle>
            <a:lvl1pPr>
              <a:defRPr sz="268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9739" y="1554968"/>
            <a:ext cx="3881735" cy="7674832"/>
          </a:xfrm>
        </p:spPr>
        <p:txBody>
          <a:bodyPr/>
          <a:lstStyle>
            <a:lvl1pPr>
              <a:defRPr sz="2683"/>
            </a:lvl1pPr>
            <a:lvl2pPr>
              <a:defRPr sz="2348"/>
            </a:lvl2pPr>
            <a:lvl3pPr>
              <a:defRPr sz="2012"/>
            </a:lvl3pPr>
            <a:lvl4pPr>
              <a:defRPr sz="1677"/>
            </a:lvl4pPr>
            <a:lvl5pPr>
              <a:defRPr sz="1677"/>
            </a:lvl5pPr>
            <a:lvl6pPr>
              <a:defRPr sz="1677"/>
            </a:lvl6pPr>
            <a:lvl7pPr>
              <a:defRPr sz="1677"/>
            </a:lvl7pPr>
            <a:lvl8pPr>
              <a:defRPr sz="1677"/>
            </a:lvl8pPr>
            <a:lvl9pPr>
              <a:defRPr sz="167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8148" y="3239929"/>
            <a:ext cx="2473009" cy="6002369"/>
          </a:xfrm>
        </p:spPr>
        <p:txBody>
          <a:bodyPr/>
          <a:lstStyle>
            <a:lvl1pPr marL="0" indent="0">
              <a:buNone/>
              <a:defRPr sz="1342"/>
            </a:lvl1pPr>
            <a:lvl2pPr marL="383362" indent="0">
              <a:buNone/>
              <a:defRPr sz="1174"/>
            </a:lvl2pPr>
            <a:lvl3pPr marL="766724" indent="0">
              <a:buNone/>
              <a:defRPr sz="1006"/>
            </a:lvl3pPr>
            <a:lvl4pPr marL="1150087" indent="0">
              <a:buNone/>
              <a:defRPr sz="839"/>
            </a:lvl4pPr>
            <a:lvl5pPr marL="1533449" indent="0">
              <a:buNone/>
              <a:defRPr sz="839"/>
            </a:lvl5pPr>
            <a:lvl6pPr marL="1916811" indent="0">
              <a:buNone/>
              <a:defRPr sz="839"/>
            </a:lvl6pPr>
            <a:lvl7pPr marL="2300173" indent="0">
              <a:buNone/>
              <a:defRPr sz="839"/>
            </a:lvl7pPr>
            <a:lvl8pPr marL="2683535" indent="0">
              <a:buNone/>
              <a:defRPr sz="839"/>
            </a:lvl8pPr>
            <a:lvl9pPr marL="3066898" indent="0">
              <a:buNone/>
              <a:defRPr sz="8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5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48" y="719984"/>
            <a:ext cx="2473009" cy="2519945"/>
          </a:xfrm>
        </p:spPr>
        <p:txBody>
          <a:bodyPr anchor="b"/>
          <a:lstStyle>
            <a:lvl1pPr>
              <a:defRPr sz="268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59739" y="1554968"/>
            <a:ext cx="3881735" cy="7674832"/>
          </a:xfrm>
        </p:spPr>
        <p:txBody>
          <a:bodyPr anchor="t"/>
          <a:lstStyle>
            <a:lvl1pPr marL="0" indent="0">
              <a:buNone/>
              <a:defRPr sz="2683"/>
            </a:lvl1pPr>
            <a:lvl2pPr marL="383362" indent="0">
              <a:buNone/>
              <a:defRPr sz="2348"/>
            </a:lvl2pPr>
            <a:lvl3pPr marL="766724" indent="0">
              <a:buNone/>
              <a:defRPr sz="2012"/>
            </a:lvl3pPr>
            <a:lvl4pPr marL="1150087" indent="0">
              <a:buNone/>
              <a:defRPr sz="1677"/>
            </a:lvl4pPr>
            <a:lvl5pPr marL="1533449" indent="0">
              <a:buNone/>
              <a:defRPr sz="1677"/>
            </a:lvl5pPr>
            <a:lvl6pPr marL="1916811" indent="0">
              <a:buNone/>
              <a:defRPr sz="1677"/>
            </a:lvl6pPr>
            <a:lvl7pPr marL="2300173" indent="0">
              <a:buNone/>
              <a:defRPr sz="1677"/>
            </a:lvl7pPr>
            <a:lvl8pPr marL="2683535" indent="0">
              <a:buNone/>
              <a:defRPr sz="1677"/>
            </a:lvl8pPr>
            <a:lvl9pPr marL="3066898" indent="0">
              <a:buNone/>
              <a:defRPr sz="1677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8148" y="3239929"/>
            <a:ext cx="2473009" cy="6002369"/>
          </a:xfrm>
        </p:spPr>
        <p:txBody>
          <a:bodyPr/>
          <a:lstStyle>
            <a:lvl1pPr marL="0" indent="0">
              <a:buNone/>
              <a:defRPr sz="1342"/>
            </a:lvl1pPr>
            <a:lvl2pPr marL="383362" indent="0">
              <a:buNone/>
              <a:defRPr sz="1174"/>
            </a:lvl2pPr>
            <a:lvl3pPr marL="766724" indent="0">
              <a:buNone/>
              <a:defRPr sz="1006"/>
            </a:lvl3pPr>
            <a:lvl4pPr marL="1150087" indent="0">
              <a:buNone/>
              <a:defRPr sz="839"/>
            </a:lvl4pPr>
            <a:lvl5pPr marL="1533449" indent="0">
              <a:buNone/>
              <a:defRPr sz="839"/>
            </a:lvl5pPr>
            <a:lvl6pPr marL="1916811" indent="0">
              <a:buNone/>
              <a:defRPr sz="839"/>
            </a:lvl6pPr>
            <a:lvl7pPr marL="2300173" indent="0">
              <a:buNone/>
              <a:defRPr sz="839"/>
            </a:lvl7pPr>
            <a:lvl8pPr marL="2683535" indent="0">
              <a:buNone/>
              <a:defRPr sz="839"/>
            </a:lvl8pPr>
            <a:lvl9pPr marL="3066898" indent="0">
              <a:buNone/>
              <a:defRPr sz="8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55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9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87144" y="574987"/>
            <a:ext cx="1653332" cy="91523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7149" y="574987"/>
            <a:ext cx="4864150" cy="91523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7149" y="574990"/>
            <a:ext cx="661332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149" y="2874937"/>
            <a:ext cx="661332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7149" y="10009783"/>
            <a:ext cx="172521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F05B-D213-7D47-83B4-39590607BF7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9901" y="10009783"/>
            <a:ext cx="258782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260" y="10009783"/>
            <a:ext cx="172521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B97FC-6D41-3F41-A9FA-1719F69A1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0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66724" rtl="0" eaLnBrk="1" latinLnBrk="0" hangingPunct="1">
        <a:lnSpc>
          <a:spcPct val="90000"/>
        </a:lnSpc>
        <a:spcBef>
          <a:spcPct val="0"/>
        </a:spcBef>
        <a:buNone/>
        <a:defRPr sz="36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1681" indent="-191681" algn="l" defTabSz="766724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2348" kern="1200">
          <a:solidFill>
            <a:schemeClr val="tx1"/>
          </a:solidFill>
          <a:latin typeface="+mn-lt"/>
          <a:ea typeface="+mn-ea"/>
          <a:cs typeface="+mn-cs"/>
        </a:defRPr>
      </a:lvl1pPr>
      <a:lvl2pPr marL="575043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2012" kern="1200">
          <a:solidFill>
            <a:schemeClr val="tx1"/>
          </a:solidFill>
          <a:latin typeface="+mn-lt"/>
          <a:ea typeface="+mn-ea"/>
          <a:cs typeface="+mn-cs"/>
        </a:defRPr>
      </a:lvl2pPr>
      <a:lvl3pPr marL="958406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677" kern="1200">
          <a:solidFill>
            <a:schemeClr val="tx1"/>
          </a:solidFill>
          <a:latin typeface="+mn-lt"/>
          <a:ea typeface="+mn-ea"/>
          <a:cs typeface="+mn-cs"/>
        </a:defRPr>
      </a:lvl3pPr>
      <a:lvl4pPr marL="1341768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4pPr>
      <a:lvl5pPr marL="1725130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5pPr>
      <a:lvl6pPr marL="2108492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6pPr>
      <a:lvl7pPr marL="2491854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7pPr>
      <a:lvl8pPr marL="2875217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8pPr>
      <a:lvl9pPr marL="3258579" indent="-191681" algn="l" defTabSz="766724" rtl="0" eaLnBrk="1" latinLnBrk="0" hangingPunct="1">
        <a:lnSpc>
          <a:spcPct val="90000"/>
        </a:lnSpc>
        <a:spcBef>
          <a:spcPts val="419"/>
        </a:spcBef>
        <a:buFont typeface="Arial" panose="020B0604020202020204" pitchFamily="34" charset="0"/>
        <a:buChar char="•"/>
        <a:defRPr sz="15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1pPr>
      <a:lvl2pPr marL="383362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2pPr>
      <a:lvl3pPr marL="766724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3pPr>
      <a:lvl4pPr marL="1150087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4pPr>
      <a:lvl5pPr marL="1533449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5pPr>
      <a:lvl6pPr marL="1916811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6pPr>
      <a:lvl7pPr marL="2300173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7pPr>
      <a:lvl8pPr marL="2683535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8pPr>
      <a:lvl9pPr marL="3066898" algn="l" defTabSz="766724" rtl="0" eaLnBrk="1" latinLnBrk="0" hangingPunct="1">
        <a:defRPr sz="15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CD19A5-804F-EDFF-9E15-12A983A3E866}"/>
              </a:ext>
            </a:extLst>
          </p:cNvPr>
          <p:cNvSpPr txBox="1"/>
          <p:nvPr/>
        </p:nvSpPr>
        <p:spPr>
          <a:xfrm>
            <a:off x="1162049" y="1688702"/>
            <a:ext cx="4016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chemeClr val="tx2"/>
                </a:solidFill>
              </a:rPr>
              <a:t>Rugby Rural South Safer Neighbourhood Team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87DA1-1CF7-7409-900D-E5A9DFC48C9E}"/>
              </a:ext>
            </a:extLst>
          </p:cNvPr>
          <p:cNvSpPr txBox="1"/>
          <p:nvPr/>
        </p:nvSpPr>
        <p:spPr>
          <a:xfrm>
            <a:off x="1162049" y="3557013"/>
            <a:ext cx="5343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PCSO Paula Parkes will be at the Grandborough Village Hall. If you need any advice or have any concerns or would like to meet Paula please pop along.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32AB6-79A7-99DD-56BB-C724F7667662}"/>
              </a:ext>
            </a:extLst>
          </p:cNvPr>
          <p:cNvSpPr txBox="1"/>
          <p:nvPr/>
        </p:nvSpPr>
        <p:spPr>
          <a:xfrm>
            <a:off x="1568912" y="5563823"/>
            <a:ext cx="452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/>
              <a:t>DATE: Thursday 4</a:t>
            </a:r>
            <a:r>
              <a:rPr lang="en-GB" sz="2000" baseline="30000" dirty="0"/>
              <a:t>th</a:t>
            </a:r>
            <a:r>
              <a:rPr lang="en-GB" sz="2000" dirty="0"/>
              <a:t> September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801A16-B635-91FF-559C-05AE0D6FFC71}"/>
              </a:ext>
            </a:extLst>
          </p:cNvPr>
          <p:cNvSpPr txBox="1"/>
          <p:nvPr/>
        </p:nvSpPr>
        <p:spPr>
          <a:xfrm>
            <a:off x="1674055" y="6203853"/>
            <a:ext cx="4164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/>
              <a:t>TIME: 16:00 – 18:00</a:t>
            </a:r>
          </a:p>
        </p:txBody>
      </p:sp>
    </p:spTree>
    <p:extLst>
      <p:ext uri="{BB962C8B-B14F-4D97-AF65-F5344CB8AC3E}">
        <p14:creationId xmlns:p14="http://schemas.microsoft.com/office/powerpoint/2010/main" val="3923480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arwickshire Police Presentation">
      <a:dk1>
        <a:srgbClr val="0E1E43"/>
      </a:dk1>
      <a:lt1>
        <a:srgbClr val="FFFFFF"/>
      </a:lt1>
      <a:dk2>
        <a:srgbClr val="1D3E74"/>
      </a:dk2>
      <a:lt2>
        <a:srgbClr val="F4F3FA"/>
      </a:lt2>
      <a:accent1>
        <a:srgbClr val="28A6E0"/>
      </a:accent1>
      <a:accent2>
        <a:srgbClr val="B7F21A"/>
      </a:accent2>
      <a:accent3>
        <a:srgbClr val="B8D331"/>
      </a:accent3>
      <a:accent4>
        <a:srgbClr val="83C8C5"/>
      </a:accent4>
      <a:accent5>
        <a:srgbClr val="009665"/>
      </a:accent5>
      <a:accent6>
        <a:srgbClr val="D8DAE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4FC275C930C945A11E31D9B577BFC0" ma:contentTypeVersion="22" ma:contentTypeDescription="Create a new document." ma:contentTypeScope="" ma:versionID="65b49dd5fc0e0d056ff8154c464e1572">
  <xsd:schema xmlns:xsd="http://www.w3.org/2001/XMLSchema" xmlns:xs="http://www.w3.org/2001/XMLSchema" xmlns:p="http://schemas.microsoft.com/office/2006/metadata/properties" xmlns:ns2="67dbd111-f3b4-4b29-b289-9aa7f5de4a33" xmlns:ns3="5a493e03-62ba-4d33-803d-5c59fe1cfd72" targetNamespace="http://schemas.microsoft.com/office/2006/metadata/properties" ma:root="true" ma:fieldsID="aeaccc5aedbd5df84e745a19930bf34d" ns2:_="" ns3:_="">
    <xsd:import namespace="67dbd111-f3b4-4b29-b289-9aa7f5de4a33"/>
    <xsd:import namespace="5a493e03-62ba-4d33-803d-5c59fe1cfd72"/>
    <xsd:element name="properties">
      <xsd:complexType>
        <xsd:sequence>
          <xsd:element name="documentManagement">
            <xsd:complexType>
              <xsd:all>
                <xsd:element ref="ns2:Dateuploaded"/>
                <xsd:element ref="ns2:Documentformat"/>
                <xsd:element ref="ns2:Documentowner" minOccurs="0"/>
                <xsd:element ref="ns2:Category" minOccurs="0"/>
                <xsd:element ref="ns2:Reviewdate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bd111-f3b4-4b29-b289-9aa7f5de4a33" elementFormDefault="qualified">
    <xsd:import namespace="http://schemas.microsoft.com/office/2006/documentManagement/types"/>
    <xsd:import namespace="http://schemas.microsoft.com/office/infopath/2007/PartnerControls"/>
    <xsd:element name="Dateuploaded" ma:index="2" ma:displayName="Date uploaded" ma:default="[today]" ma:format="DateOnly" ma:internalName="Dateuploaded" ma:readOnly="false">
      <xsd:simpleType>
        <xsd:restriction base="dms:DateTime"/>
      </xsd:simpleType>
    </xsd:element>
    <xsd:element name="Documentformat" ma:index="3" ma:displayName="File type" ma:format="Dropdown" ma:internalName="Documentformat">
      <xsd:simpleType>
        <xsd:restriction base="dms:Choice">
          <xsd:enumeration value="PDF"/>
          <xsd:enumeration value="Word"/>
          <xsd:enumeration value="Excel"/>
          <xsd:enumeration value="PowerPoint"/>
          <xsd:enumeration value="Image"/>
          <xsd:enumeration value="Video"/>
        </xsd:restriction>
      </xsd:simpleType>
    </xsd:element>
    <xsd:element name="Documentowner" ma:index="4" nillable="true" ma:displayName="Document owner" ma:format="Dropdown" ma:list="UserInfo" ma:SharePointGroup="0" ma:internalName="Document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ategory" ma:index="5" nillable="true" ma:displayName="Category" ma:format="Dropdown" ma:internalName="Category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nternal Comms"/>
                    <xsd:enumeration value="Intranet"/>
                    <xsd:enumeration value="Social Media"/>
                    <xsd:enumeration value="Campaign assets"/>
                    <xsd:enumeration value="Logos"/>
                    <xsd:enumeration value="Recruitment"/>
                    <xsd:enumeration value="News"/>
                    <xsd:enumeration value="Business crime"/>
                    <xsd:enumeration value="Vehicle crime"/>
                    <xsd:enumeration value="Cyber"/>
                    <xsd:enumeration value="Crime Prevention booklet"/>
                    <xsd:enumeration value="Hate crime"/>
                    <xsd:enumeration value="Shed/bike security"/>
                    <xsd:enumeration value="Darker nights"/>
                    <xsd:enumeration value="County Lines/drugs"/>
                    <xsd:enumeration value="Burglary"/>
                    <xsd:enumeration value="Branded templates"/>
                    <xsd:enumeration value="Force logo"/>
                    <xsd:enumeration value="Engagement"/>
                    <xsd:enumeration value="Community engagement"/>
                    <xsd:enumeration value="Internal engagement/support"/>
                    <xsd:enumeration value="Operational guidance"/>
                    <xsd:enumeration value="Video guide"/>
                  </xsd:restriction>
                </xsd:simpleType>
              </xsd:element>
            </xsd:sequence>
          </xsd:extension>
        </xsd:complexContent>
      </xsd:complexType>
    </xsd:element>
    <xsd:element name="Reviewdate" ma:index="6" ma:displayName="Review date" ma:format="DateOnly" ma:internalName="Reviewdate">
      <xsd:simpleType>
        <xsd:restriction base="dms:DateTime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1c259f0-e0f1-4e58-8971-2c2ba0bd13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493e03-62ba-4d33-803d-5c59fe1cfd7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2959d0d-5c07-451f-b2ed-d12079b4d7fd}" ma:internalName="TaxCatchAll" ma:readOnly="false" ma:showField="CatchAllData" ma:web="5a493e03-62ba-4d33-803d-5c59fe1cfd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uploaded xmlns="67dbd111-f3b4-4b29-b289-9aa7f5de4a33">2024-10-23T14:20:17+00:00</Dateuploaded>
    <Documentformat xmlns="67dbd111-f3b4-4b29-b289-9aa7f5de4a33">PowerPoint</Documentformat>
    <Reviewdate xmlns="67dbd111-f3b4-4b29-b289-9aa7f5de4a33">2026-01-05T00:00:00+00:00</Reviewdate>
    <Documentowner xmlns="67dbd111-f3b4-4b29-b289-9aa7f5de4a33">
      <UserInfo>
        <DisplayName>i:0#.f|membership|laura.maltby@warwickshire.police.uk,#i:0#.f|membership|laura.maltby@warwickshire.police.uk,#Laura.Maltby@warwickshire.police.uk,#,#Maltby, Laura 5661,#,#Corporate Communications Unit,#Corporate Communications Officer</DisplayName>
        <AccountId>23</AccountId>
        <AccountType/>
      </UserInfo>
    </Documentowner>
    <TaxCatchAll xmlns="5a493e03-62ba-4d33-803d-5c59fe1cfd72" xsi:nil="true"/>
    <Notes xmlns="67dbd111-f3b4-4b29-b289-9aa7f5de4a33" xsi:nil="true"/>
    <Category xmlns="67dbd111-f3b4-4b29-b289-9aa7f5de4a33">
      <Value>Branded templates</Value>
      <Value>Community engagement</Value>
    </Category>
    <lcf76f155ced4ddcb4097134ff3c332f xmlns="67dbd111-f3b4-4b29-b289-9aa7f5de4a3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25854E-EE64-4C87-A919-3E6CE42894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CAEAFF-7D77-4B9D-8686-6956937F13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dbd111-f3b4-4b29-b289-9aa7f5de4a33"/>
    <ds:schemaRef ds:uri="5a493e03-62ba-4d33-803d-5c59fe1cfd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1A015E-776C-467E-BF05-9DE74D7F03BD}">
  <ds:schemaRefs>
    <ds:schemaRef ds:uri="http://purl.org/dc/elements/1.1/"/>
    <ds:schemaRef ds:uri="67dbd111-f3b4-4b29-b289-9aa7f5de4a33"/>
    <ds:schemaRef ds:uri="http://purl.org/dc/dcmitype/"/>
    <ds:schemaRef ds:uri="5a493e03-62ba-4d33-803d-5c59fe1cfd72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58</TotalTime>
  <Words>47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Bruton</dc:creator>
  <cp:lastModifiedBy>Banks, David 6137</cp:lastModifiedBy>
  <cp:revision>68</cp:revision>
  <cp:lastPrinted>2025-03-19T07:58:16Z</cp:lastPrinted>
  <dcterms:created xsi:type="dcterms:W3CDTF">2024-04-11T15:41:42Z</dcterms:created>
  <dcterms:modified xsi:type="dcterms:W3CDTF">2025-09-01T09:20:22Z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d794e8-17f1-434b-bc0a-f91e9067e502_Enabled">
    <vt:lpwstr>true</vt:lpwstr>
  </property>
  <property fmtid="{D5CDD505-2E9C-101B-9397-08002B2CF9AE}" pid="3" name="MSIP_Label_4cd794e8-17f1-434b-bc0a-f91e9067e502_SetDate">
    <vt:lpwstr>2024-08-20T15:45:35Z</vt:lpwstr>
  </property>
  <property fmtid="{D5CDD505-2E9C-101B-9397-08002B2CF9AE}" pid="4" name="MSIP_Label_4cd794e8-17f1-434b-bc0a-f91e9067e502_Method">
    <vt:lpwstr>Standard</vt:lpwstr>
  </property>
  <property fmtid="{D5CDD505-2E9C-101B-9397-08002B2CF9AE}" pid="5" name="MSIP_Label_4cd794e8-17f1-434b-bc0a-f91e9067e502_Name">
    <vt:lpwstr>OFFICIAL</vt:lpwstr>
  </property>
  <property fmtid="{D5CDD505-2E9C-101B-9397-08002B2CF9AE}" pid="6" name="MSIP_Label_4cd794e8-17f1-434b-bc0a-f91e9067e502_SiteId">
    <vt:lpwstr>a324afb6-0aef-47f7-a287-982ba7311d8a</vt:lpwstr>
  </property>
  <property fmtid="{D5CDD505-2E9C-101B-9397-08002B2CF9AE}" pid="7" name="MSIP_Label_4cd794e8-17f1-434b-bc0a-f91e9067e502_ActionId">
    <vt:lpwstr>79c9a4f2-97f3-4b2b-8695-0d961c1c326a</vt:lpwstr>
  </property>
  <property fmtid="{D5CDD505-2E9C-101B-9397-08002B2CF9AE}" pid="8" name="MSIP_Label_4cd794e8-17f1-434b-bc0a-f91e9067e502_ContentBits">
    <vt:lpwstr>0</vt:lpwstr>
  </property>
  <property fmtid="{D5CDD505-2E9C-101B-9397-08002B2CF9AE}" pid="9" name="ContentTypeId">
    <vt:lpwstr>0x010100B84FC275C930C945A11E31D9B577BFC0</vt:lpwstr>
  </property>
  <property fmtid="{D5CDD505-2E9C-101B-9397-08002B2CF9AE}" pid="10" name="MediaServiceImageTags">
    <vt:lpwstr/>
  </property>
</Properties>
</file>